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7559675" cy="1069181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FFFF"/>
    <a:srgbClr val="FF99CC"/>
    <a:srgbClr val="003BB0"/>
    <a:srgbClr val="001236"/>
    <a:srgbClr val="377AFF"/>
    <a:srgbClr val="9954CC"/>
    <a:srgbClr val="E6A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6" d="100"/>
          <a:sy n="46" d="100"/>
        </p:scale>
        <p:origin x="160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20" cy="498720"/>
          </a:xfrm>
          <a:prstGeom prst="rect">
            <a:avLst/>
          </a:prstGeom>
        </p:spPr>
        <p:txBody>
          <a:bodyPr vert="horz" lIns="91817" tIns="45909" rIns="91817" bIns="45909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6084" y="0"/>
            <a:ext cx="2949520" cy="498720"/>
          </a:xfrm>
          <a:prstGeom prst="rect">
            <a:avLst/>
          </a:prstGeom>
        </p:spPr>
        <p:txBody>
          <a:bodyPr vert="horz" lIns="91817" tIns="45909" rIns="91817" bIns="45909" rtlCol="0"/>
          <a:lstStyle>
            <a:lvl1pPr algn="r">
              <a:defRPr sz="1200"/>
            </a:lvl1pPr>
          </a:lstStyle>
          <a:p>
            <a:fld id="{2F8523D2-0673-4DEB-8B5C-55E2DC148028}" type="datetimeFigureOut">
              <a:rPr kumimoji="1" lang="ja-JP" altLang="en-US" smtClean="0"/>
              <a:t>2023/12/28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621"/>
            <a:ext cx="2949520" cy="498719"/>
          </a:xfrm>
          <a:prstGeom prst="rect">
            <a:avLst/>
          </a:prstGeom>
        </p:spPr>
        <p:txBody>
          <a:bodyPr vert="horz" lIns="91817" tIns="45909" rIns="91817" bIns="45909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6084" y="9440621"/>
            <a:ext cx="2949520" cy="498719"/>
          </a:xfrm>
          <a:prstGeom prst="rect">
            <a:avLst/>
          </a:prstGeom>
        </p:spPr>
        <p:txBody>
          <a:bodyPr vert="horz" lIns="91817" tIns="45909" rIns="91817" bIns="45909" rtlCol="0" anchor="b"/>
          <a:lstStyle>
            <a:lvl1pPr algn="r">
              <a:defRPr sz="1200"/>
            </a:lvl1pPr>
          </a:lstStyle>
          <a:p>
            <a:fld id="{ADE6F26D-5B25-4141-960F-EE99400356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85536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20" cy="498720"/>
          </a:xfrm>
          <a:prstGeom prst="rect">
            <a:avLst/>
          </a:prstGeom>
        </p:spPr>
        <p:txBody>
          <a:bodyPr vert="horz" lIns="91817" tIns="45909" rIns="91817" bIns="45909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84" y="0"/>
            <a:ext cx="2949520" cy="498720"/>
          </a:xfrm>
          <a:prstGeom prst="rect">
            <a:avLst/>
          </a:prstGeom>
        </p:spPr>
        <p:txBody>
          <a:bodyPr vert="horz" lIns="91817" tIns="45909" rIns="91817" bIns="45909" rtlCol="0"/>
          <a:lstStyle>
            <a:lvl1pPr algn="r">
              <a:defRPr sz="1200"/>
            </a:lvl1pPr>
          </a:lstStyle>
          <a:p>
            <a:fld id="{A28071BB-A308-486C-9E39-A00F7E5D34CB}" type="datetimeFigureOut">
              <a:rPr kumimoji="1" lang="ja-JP" altLang="en-US" smtClean="0"/>
              <a:t>2023/12/28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19325" y="1243013"/>
            <a:ext cx="237013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17" tIns="45909" rIns="91817" bIns="45909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519" y="4783246"/>
            <a:ext cx="5445760" cy="3913276"/>
          </a:xfrm>
          <a:prstGeom prst="rect">
            <a:avLst/>
          </a:prstGeom>
        </p:spPr>
        <p:txBody>
          <a:bodyPr vert="horz" lIns="91817" tIns="45909" rIns="91817" bIns="45909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21"/>
            <a:ext cx="2949520" cy="498719"/>
          </a:xfrm>
          <a:prstGeom prst="rect">
            <a:avLst/>
          </a:prstGeom>
        </p:spPr>
        <p:txBody>
          <a:bodyPr vert="horz" lIns="91817" tIns="45909" rIns="91817" bIns="45909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84" y="9440621"/>
            <a:ext cx="2949520" cy="498719"/>
          </a:xfrm>
          <a:prstGeom prst="rect">
            <a:avLst/>
          </a:prstGeom>
        </p:spPr>
        <p:txBody>
          <a:bodyPr vert="horz" lIns="91817" tIns="45909" rIns="91817" bIns="45909" rtlCol="0" anchor="b"/>
          <a:lstStyle>
            <a:lvl1pPr algn="r">
              <a:defRPr sz="1200"/>
            </a:lvl1pPr>
          </a:lstStyle>
          <a:p>
            <a:fld id="{AA63A17D-EBEC-4C08-B87E-B7FD1E7860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1455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63A17D-EBEC-4C08-B87E-B7FD1E78603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2623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D8E7-8844-42C3-BBEF-C2D7A1F73C1A}" type="datetimeFigureOut">
              <a:rPr kumimoji="1" lang="ja-JP" altLang="en-US" smtClean="0"/>
              <a:t>2023/12/28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AD21-B68C-4BF8-AD2F-7980911D3A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9637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D8E7-8844-42C3-BBEF-C2D7A1F73C1A}" type="datetimeFigureOut">
              <a:rPr kumimoji="1" lang="ja-JP" altLang="en-US" smtClean="0"/>
              <a:t>2023/12/28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AD21-B68C-4BF8-AD2F-7980911D3A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2370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D8E7-8844-42C3-BBEF-C2D7A1F73C1A}" type="datetimeFigureOut">
              <a:rPr kumimoji="1" lang="ja-JP" altLang="en-US" smtClean="0"/>
              <a:t>2023/12/28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AD21-B68C-4BF8-AD2F-7980911D3A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1869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D8E7-8844-42C3-BBEF-C2D7A1F73C1A}" type="datetimeFigureOut">
              <a:rPr kumimoji="1" lang="ja-JP" altLang="en-US" smtClean="0"/>
              <a:t>2023/12/28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AD21-B68C-4BF8-AD2F-7980911D3A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9179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D8E7-8844-42C3-BBEF-C2D7A1F73C1A}" type="datetimeFigureOut">
              <a:rPr kumimoji="1" lang="ja-JP" altLang="en-US" smtClean="0"/>
              <a:t>2023/12/28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AD21-B68C-4BF8-AD2F-7980911D3A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7234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D8E7-8844-42C3-BBEF-C2D7A1F73C1A}" type="datetimeFigureOut">
              <a:rPr kumimoji="1" lang="ja-JP" altLang="en-US" smtClean="0"/>
              <a:t>2023/12/28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AD21-B68C-4BF8-AD2F-7980911D3A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775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D8E7-8844-42C3-BBEF-C2D7A1F73C1A}" type="datetimeFigureOut">
              <a:rPr kumimoji="1" lang="ja-JP" altLang="en-US" smtClean="0"/>
              <a:t>2023/12/28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AD21-B68C-4BF8-AD2F-7980911D3A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661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D8E7-8844-42C3-BBEF-C2D7A1F73C1A}" type="datetimeFigureOut">
              <a:rPr kumimoji="1" lang="ja-JP" altLang="en-US" smtClean="0"/>
              <a:t>2023/12/28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AD21-B68C-4BF8-AD2F-7980911D3A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9226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D8E7-8844-42C3-BBEF-C2D7A1F73C1A}" type="datetimeFigureOut">
              <a:rPr kumimoji="1" lang="ja-JP" altLang="en-US" smtClean="0"/>
              <a:t>2023/12/28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AD21-B68C-4BF8-AD2F-7980911D3A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7729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D8E7-8844-42C3-BBEF-C2D7A1F73C1A}" type="datetimeFigureOut">
              <a:rPr kumimoji="1" lang="ja-JP" altLang="en-US" smtClean="0"/>
              <a:t>2023/12/28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AD21-B68C-4BF8-AD2F-7980911D3A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3363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D8E7-8844-42C3-BBEF-C2D7A1F73C1A}" type="datetimeFigureOut">
              <a:rPr kumimoji="1" lang="ja-JP" altLang="en-US" smtClean="0"/>
              <a:t>2023/12/28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7AD21-B68C-4BF8-AD2F-7980911D3A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8808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DD8E7-8844-42C3-BBEF-C2D7A1F73C1A}" type="datetimeFigureOut">
              <a:rPr kumimoji="1" lang="ja-JP" altLang="en-US" smtClean="0"/>
              <a:t>2023/12/28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7AD21-B68C-4BF8-AD2F-7980911D3A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6616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0AD013C5-9D02-B431-5318-C6D3AEA838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89" y="11568"/>
            <a:ext cx="7576867" cy="5682650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9077078-CB04-FDEF-CFDA-245672B22A1D}"/>
              </a:ext>
            </a:extLst>
          </p:cNvPr>
          <p:cNvSpPr txBox="1"/>
          <p:nvPr/>
        </p:nvSpPr>
        <p:spPr>
          <a:xfrm>
            <a:off x="618554" y="3230943"/>
            <a:ext cx="632256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solidFill>
                  <a:schemeClr val="bg1"/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日程</a:t>
            </a:r>
            <a:r>
              <a:rPr kumimoji="1" lang="en-US" altLang="ja-JP" sz="2400" dirty="0">
                <a:solidFill>
                  <a:schemeClr val="bg1"/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	</a:t>
            </a:r>
            <a:r>
              <a:rPr kumimoji="1" lang="ja-JP" altLang="en-US" sz="4400" dirty="0">
                <a:solidFill>
                  <a:schemeClr val="bg1"/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</a:t>
            </a:r>
            <a:r>
              <a:rPr kumimoji="1" lang="ja-JP" altLang="en-US" sz="2400" dirty="0">
                <a:solidFill>
                  <a:schemeClr val="bg1"/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月</a:t>
            </a:r>
            <a:r>
              <a:rPr kumimoji="1" lang="ja-JP" altLang="en-US" sz="4400" dirty="0">
                <a:solidFill>
                  <a:schemeClr val="bg1"/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１</a:t>
            </a:r>
            <a:r>
              <a:rPr kumimoji="1" lang="ja-JP" altLang="en-US" sz="2400" dirty="0">
                <a:solidFill>
                  <a:schemeClr val="bg1"/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日（</a:t>
            </a:r>
            <a:r>
              <a:rPr lang="ja-JP" altLang="en-US" sz="2400" dirty="0">
                <a:solidFill>
                  <a:schemeClr val="bg1"/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月</a:t>
            </a:r>
            <a:r>
              <a:rPr kumimoji="1" lang="ja-JP" altLang="en-US" sz="2400" dirty="0">
                <a:solidFill>
                  <a:schemeClr val="bg1"/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）</a:t>
            </a:r>
            <a:r>
              <a:rPr kumimoji="1" lang="ja-JP" altLang="en-US" sz="4400" dirty="0">
                <a:solidFill>
                  <a:schemeClr val="bg1"/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～</a:t>
            </a:r>
            <a:r>
              <a:rPr kumimoji="1" lang="en-US" altLang="ja-JP" sz="4400" dirty="0">
                <a:solidFill>
                  <a:schemeClr val="bg1"/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3</a:t>
            </a:r>
            <a:r>
              <a:rPr kumimoji="1" lang="ja-JP" altLang="en-US" sz="2400" dirty="0">
                <a:solidFill>
                  <a:schemeClr val="bg1"/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日（</a:t>
            </a:r>
            <a:r>
              <a:rPr lang="ja-JP" altLang="en-US" sz="2400" dirty="0">
                <a:solidFill>
                  <a:schemeClr val="bg1"/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水</a:t>
            </a:r>
            <a:r>
              <a:rPr kumimoji="1" lang="ja-JP" altLang="en-US" sz="2400" dirty="0">
                <a:solidFill>
                  <a:schemeClr val="bg1"/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）</a:t>
            </a:r>
            <a:endParaRPr kumimoji="1" lang="en-US" altLang="ja-JP" sz="2400" dirty="0">
              <a:solidFill>
                <a:schemeClr val="bg1"/>
              </a:solidFill>
              <a:effectLst>
                <a:glow rad="228600">
                  <a:schemeClr val="tx1">
                    <a:alpha val="70000"/>
                  </a:schemeClr>
                </a:glo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2400" dirty="0">
                <a:solidFill>
                  <a:schemeClr val="bg1"/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時間</a:t>
            </a:r>
            <a:r>
              <a:rPr kumimoji="1" lang="en-US" altLang="ja-JP" sz="2400" dirty="0">
                <a:solidFill>
                  <a:schemeClr val="bg1"/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	</a:t>
            </a:r>
            <a:r>
              <a:rPr lang="en-US" altLang="ja-JP" sz="4400" dirty="0">
                <a:solidFill>
                  <a:schemeClr val="bg1"/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17</a:t>
            </a:r>
            <a:r>
              <a:rPr kumimoji="1" lang="ja-JP" altLang="en-US" sz="2400" dirty="0">
                <a:solidFill>
                  <a:schemeClr val="bg1"/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時</a:t>
            </a:r>
            <a:r>
              <a:rPr kumimoji="1" lang="ja-JP" altLang="en-US" sz="4400" dirty="0">
                <a:solidFill>
                  <a:schemeClr val="bg1"/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００</a:t>
            </a:r>
            <a:r>
              <a:rPr kumimoji="1" lang="ja-JP" altLang="en-US" sz="2400" dirty="0">
                <a:solidFill>
                  <a:schemeClr val="bg1"/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分～</a:t>
            </a:r>
            <a:r>
              <a:rPr kumimoji="1" lang="en-US" altLang="ja-JP" sz="4400" dirty="0">
                <a:solidFill>
                  <a:schemeClr val="bg1"/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19</a:t>
            </a:r>
            <a:r>
              <a:rPr kumimoji="1" lang="ja-JP" altLang="en-US" sz="2400" dirty="0">
                <a:solidFill>
                  <a:schemeClr val="bg1"/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時</a:t>
            </a:r>
            <a:r>
              <a:rPr kumimoji="1" lang="ja-JP" altLang="en-US" sz="4400" dirty="0">
                <a:solidFill>
                  <a:schemeClr val="bg1"/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００</a:t>
            </a:r>
            <a:r>
              <a:rPr kumimoji="1" lang="ja-JP" altLang="en-US" sz="2400" dirty="0">
                <a:solidFill>
                  <a:schemeClr val="bg1"/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分ころ</a:t>
            </a:r>
            <a:endParaRPr kumimoji="1" lang="en-US" altLang="ja-JP" sz="2400" dirty="0">
              <a:solidFill>
                <a:schemeClr val="bg1"/>
              </a:solidFill>
              <a:effectLst>
                <a:glow rad="228600">
                  <a:schemeClr val="tx1">
                    <a:alpha val="70000"/>
                  </a:schemeClr>
                </a:glo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F017F29-7ED4-D0CC-60C3-12AE4B9B379F}"/>
              </a:ext>
            </a:extLst>
          </p:cNvPr>
          <p:cNvSpPr txBox="1"/>
          <p:nvPr/>
        </p:nvSpPr>
        <p:spPr>
          <a:xfrm>
            <a:off x="332510" y="1984296"/>
            <a:ext cx="69826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4000" b="1" dirty="0">
                <a:gradFill flip="none" rotWithShape="1">
                  <a:gsLst>
                    <a:gs pos="0">
                      <a:schemeClr val="accent4">
                        <a:shade val="30000"/>
                        <a:satMod val="115000"/>
                      </a:schemeClr>
                    </a:gs>
                    <a:gs pos="54000">
                      <a:srgbClr val="F3BA00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達磨寺方丈庭園「亀集庭」</a:t>
            </a:r>
            <a:endParaRPr lang="en-US" altLang="ja-JP" sz="4000" b="1" dirty="0">
              <a:gradFill flip="none" rotWithShape="1">
                <a:gsLst>
                  <a:gs pos="0">
                    <a:schemeClr val="accent4">
                      <a:shade val="30000"/>
                      <a:satMod val="115000"/>
                    </a:schemeClr>
                  </a:gs>
                  <a:gs pos="54000">
                    <a:srgbClr val="F3BA00"/>
                  </a:gs>
                  <a:gs pos="100000">
                    <a:schemeClr val="accent4">
                      <a:lumMod val="40000"/>
                      <a:lumOff val="60000"/>
                    </a:schemeClr>
                  </a:gs>
                </a:gsLst>
                <a:lin ang="16200000" scaled="1"/>
                <a:tileRect/>
              </a:gradFill>
              <a:effectLst>
                <a:glow rad="228600">
                  <a:schemeClr val="tx1">
                    <a:alpha val="40000"/>
                  </a:schemeClr>
                </a:glow>
              </a:effectLst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dist"/>
            <a:r>
              <a:rPr lang="ja-JP" altLang="en-US" sz="4000" b="1" dirty="0">
                <a:gradFill flip="none" rotWithShape="1">
                  <a:gsLst>
                    <a:gs pos="0">
                      <a:schemeClr val="accent4">
                        <a:shade val="30000"/>
                        <a:satMod val="115000"/>
                      </a:schemeClr>
                    </a:gs>
                    <a:gs pos="54000">
                      <a:srgbClr val="F3BA00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特別ライトアップ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A967DF-A8B5-0778-78F3-2A9B10E7E76A}"/>
              </a:ext>
            </a:extLst>
          </p:cNvPr>
          <p:cNvSpPr txBox="1"/>
          <p:nvPr/>
        </p:nvSpPr>
        <p:spPr>
          <a:xfrm>
            <a:off x="1143000" y="637124"/>
            <a:ext cx="52217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ja-JP" altLang="en-US" sz="6600" b="1" dirty="0">
                <a:solidFill>
                  <a:srgbClr val="FF3300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延長決定</a:t>
            </a: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139E9DA9-0683-2A9F-50AB-3E0093EB5519}"/>
              </a:ext>
            </a:extLst>
          </p:cNvPr>
          <p:cNvSpPr/>
          <p:nvPr/>
        </p:nvSpPr>
        <p:spPr>
          <a:xfrm>
            <a:off x="660118" y="567155"/>
            <a:ext cx="6135537" cy="1188000"/>
          </a:xfrm>
          <a:prstGeom prst="roundRect">
            <a:avLst/>
          </a:prstGeom>
          <a:noFill/>
          <a:ln w="76200">
            <a:solidFill>
              <a:srgbClr val="FF3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2788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1144</TotalTime>
  <Words>34</Words>
  <Application>Microsoft Office PowerPoint</Application>
  <PresentationFormat>ユーザー設定</PresentationFormat>
  <Paragraphs>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UD デジタル 教科書体 N-B</vt:lpstr>
      <vt:lpstr>UD デジタル 教科書体 NK-B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辻尾 祐子</dc:creator>
  <cp:lastModifiedBy>丸 雪</cp:lastModifiedBy>
  <cp:revision>91</cp:revision>
  <cp:lastPrinted>2023-11-02T05:39:48Z</cp:lastPrinted>
  <dcterms:created xsi:type="dcterms:W3CDTF">2017-12-26T00:15:38Z</dcterms:created>
  <dcterms:modified xsi:type="dcterms:W3CDTF">2023-12-28T08:48:48Z</dcterms:modified>
</cp:coreProperties>
</file>