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B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4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EBFC1-BDD6-4639-8D6D-EBD2FB419CE3}" type="datetimeFigureOut">
              <a:rPr kumimoji="1" lang="ja-JP" altLang="en-US" smtClean="0"/>
              <a:t>2023/12/27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0156-9F18-4EF8-942D-CB32C4C90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3344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EBFC1-BDD6-4639-8D6D-EBD2FB419CE3}" type="datetimeFigureOut">
              <a:rPr kumimoji="1" lang="ja-JP" altLang="en-US" smtClean="0"/>
              <a:t>2023/12/27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0156-9F18-4EF8-942D-CB32C4C90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865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EBFC1-BDD6-4639-8D6D-EBD2FB419CE3}" type="datetimeFigureOut">
              <a:rPr kumimoji="1" lang="ja-JP" altLang="en-US" smtClean="0"/>
              <a:t>2023/12/27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0156-9F18-4EF8-942D-CB32C4C90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5594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EBFC1-BDD6-4639-8D6D-EBD2FB419CE3}" type="datetimeFigureOut">
              <a:rPr kumimoji="1" lang="ja-JP" altLang="en-US" smtClean="0"/>
              <a:t>2023/12/27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0156-9F18-4EF8-942D-CB32C4C90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9851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EBFC1-BDD6-4639-8D6D-EBD2FB419CE3}" type="datetimeFigureOut">
              <a:rPr kumimoji="1" lang="ja-JP" altLang="en-US" smtClean="0"/>
              <a:t>2023/12/27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0156-9F18-4EF8-942D-CB32C4C90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0638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EBFC1-BDD6-4639-8D6D-EBD2FB419CE3}" type="datetimeFigureOut">
              <a:rPr kumimoji="1" lang="ja-JP" altLang="en-US" smtClean="0"/>
              <a:t>2023/12/27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0156-9F18-4EF8-942D-CB32C4C90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61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EBFC1-BDD6-4639-8D6D-EBD2FB419CE3}" type="datetimeFigureOut">
              <a:rPr kumimoji="1" lang="ja-JP" altLang="en-US" smtClean="0"/>
              <a:t>2023/12/27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0156-9F18-4EF8-942D-CB32C4C90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836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EBFC1-BDD6-4639-8D6D-EBD2FB419CE3}" type="datetimeFigureOut">
              <a:rPr kumimoji="1" lang="ja-JP" altLang="en-US" smtClean="0"/>
              <a:t>2023/12/27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0156-9F18-4EF8-942D-CB32C4C90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7390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EBFC1-BDD6-4639-8D6D-EBD2FB419CE3}" type="datetimeFigureOut">
              <a:rPr kumimoji="1" lang="ja-JP" altLang="en-US" smtClean="0"/>
              <a:t>2023/12/27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0156-9F18-4EF8-942D-CB32C4C90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474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EBFC1-BDD6-4639-8D6D-EBD2FB419CE3}" type="datetimeFigureOut">
              <a:rPr kumimoji="1" lang="ja-JP" altLang="en-US" smtClean="0"/>
              <a:t>2023/12/27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0156-9F18-4EF8-942D-CB32C4C90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2788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EBFC1-BDD6-4639-8D6D-EBD2FB419CE3}" type="datetimeFigureOut">
              <a:rPr kumimoji="1" lang="ja-JP" altLang="en-US" smtClean="0"/>
              <a:t>2023/12/27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060156-9F18-4EF8-942D-CB32C4C90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3244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EBFC1-BDD6-4639-8D6D-EBD2FB419CE3}" type="datetimeFigureOut">
              <a:rPr kumimoji="1" lang="ja-JP" altLang="en-US" smtClean="0"/>
              <a:t>2023/12/27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060156-9F18-4EF8-942D-CB32C4C9071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693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47798475-11D3-E213-3B0B-F19E06C4A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04474"/>
            <a:ext cx="6858000" cy="3849052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1B011AC-19DA-AFD8-026B-11B3D5E0E529}"/>
              </a:ext>
            </a:extLst>
          </p:cNvPr>
          <p:cNvSpPr txBox="1"/>
          <p:nvPr/>
        </p:nvSpPr>
        <p:spPr>
          <a:xfrm>
            <a:off x="1828800" y="2311681"/>
            <a:ext cx="655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王寺町の初日の出の時刻は午前７時４分ごろ</a:t>
            </a:r>
            <a:endParaRPr kumimoji="1" lang="en-US" altLang="ja-JP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000" b="1">
                <a:latin typeface="メイリオ" panose="020B0604030504040204" pitchFamily="50" charset="-128"/>
                <a:ea typeface="メイリオ" panose="020B0604030504040204" pitchFamily="50" charset="-128"/>
              </a:rPr>
              <a:t>　　  みんな</a:t>
            </a:r>
            <a:r>
              <a:rPr kumimoji="1"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で明神山からのご来光を見ましょう</a:t>
            </a:r>
            <a:r>
              <a:rPr kumimoji="1"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‼</a:t>
            </a:r>
            <a:endParaRPr kumimoji="1" lang="ja-JP" altLang="en-US" sz="2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10907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</TotalTime>
  <Words>20</Words>
  <Application>Microsoft Office PowerPoint</Application>
  <PresentationFormat>A4 210 x 297 mm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Yukimaru Oji</dc:creator>
  <cp:lastModifiedBy>Yukimaru Oji</cp:lastModifiedBy>
  <cp:revision>4</cp:revision>
  <cp:lastPrinted>2023-12-27T09:30:17Z</cp:lastPrinted>
  <dcterms:created xsi:type="dcterms:W3CDTF">2023-12-27T09:11:52Z</dcterms:created>
  <dcterms:modified xsi:type="dcterms:W3CDTF">2023-12-27T09:34:09Z</dcterms:modified>
</cp:coreProperties>
</file>