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ukimaru Oji" userId="3c445afd830e7bb0" providerId="LiveId" clId="{566C81AB-E287-4697-858E-4941BCEB1164}"/>
    <pc:docChg chg="modSld">
      <pc:chgData name="Yukimaru Oji" userId="3c445afd830e7bb0" providerId="LiveId" clId="{566C81AB-E287-4697-858E-4941BCEB1164}" dt="2023-12-28T06:19:46.165" v="0" actId="14100"/>
      <pc:docMkLst>
        <pc:docMk/>
      </pc:docMkLst>
      <pc:sldChg chg="modSp mod">
        <pc:chgData name="Yukimaru Oji" userId="3c445afd830e7bb0" providerId="LiveId" clId="{566C81AB-E287-4697-858E-4941BCEB1164}" dt="2023-12-28T06:19:46.165" v="0" actId="14100"/>
        <pc:sldMkLst>
          <pc:docMk/>
          <pc:sldMk cId="2854778467" sldId="257"/>
        </pc:sldMkLst>
        <pc:picChg chg="mod">
          <ac:chgData name="Yukimaru Oji" userId="3c445afd830e7bb0" providerId="LiveId" clId="{566C81AB-E287-4697-858E-4941BCEB1164}" dt="2023-12-28T06:19:46.165" v="0" actId="14100"/>
          <ac:picMkLst>
            <pc:docMk/>
            <pc:sldMk cId="2854778467" sldId="257"/>
            <ac:picMk id="9" creationId="{AA2F0672-BC80-F56E-D486-2B6428FD850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5E1279-3AA2-DEB8-BE71-6C0E6A9194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D97F649-C7C5-CD01-B7A8-3C7AC3BA8B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7B19E76-0AF0-11D8-72AA-FAEB8E278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C2707-04A8-42FF-9EFB-A80BD05BA4B5}" type="datetimeFigureOut">
              <a:rPr kumimoji="1" lang="ja-JP" altLang="en-US" smtClean="0"/>
              <a:t>2023/12/28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AEE685-0069-4441-DBC9-A5998246B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52041AA-A467-EFC9-7199-34939D0E5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97D6-B5A0-46D5-AEEA-86C626AC90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0363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C3693F0-CDCF-B8BE-B8E6-BB92EAE0A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537BB7A-7DB4-D21E-8167-1C92792AC4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9BE4A8A-A251-F3DF-C3A2-BE5206DCF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C2707-04A8-42FF-9EFB-A80BD05BA4B5}" type="datetimeFigureOut">
              <a:rPr kumimoji="1" lang="ja-JP" altLang="en-US" smtClean="0"/>
              <a:t>2023/12/28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EF1C8C8-1A29-D152-5473-A1991E0F7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5BF3530-71B2-98F0-1D9A-718FA5102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97D6-B5A0-46D5-AEEA-86C626AC90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4063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902BC8E-2CF0-7482-E338-AFF0F0A48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32877B5-9378-1549-0431-070B04DFB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BB1A561-DFBA-C08D-172F-8437D60DA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C2707-04A8-42FF-9EFB-A80BD05BA4B5}" type="datetimeFigureOut">
              <a:rPr kumimoji="1" lang="ja-JP" altLang="en-US" smtClean="0"/>
              <a:t>2023/12/28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84B0C34-E2E3-405B-1267-6142DAC5E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EE6F554-1C92-87A7-B1D3-C23B1A9DC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97D6-B5A0-46D5-AEEA-86C626AC90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7210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469AEE-B6F9-5F66-A521-E57ECBDCB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C6DE7D5-8730-F3A3-7A22-CCFBE5F09A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B33E73D-3B56-36B3-8DF3-78C8E5730E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FD3EDED-5771-C73C-27D5-A39856352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C2707-04A8-42FF-9EFB-A80BD05BA4B5}" type="datetimeFigureOut">
              <a:rPr kumimoji="1" lang="ja-JP" altLang="en-US" smtClean="0"/>
              <a:t>2023/12/28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D0BAB6D-CFCB-A20C-2094-3AA1F75BC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42CBA05-A043-0BEF-F991-E6AFFC76B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97D6-B5A0-46D5-AEEA-86C626AC90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9232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7CAC8F-8839-952E-EBE1-7E85CC340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D8CD3F1-D22F-1CAA-24A7-B3078DE8CB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E3B79B6-75B4-C2E2-180D-7E1F6F3B09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96FA265-B005-D19B-A130-51A0213858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F23D1DAF-24F0-AA44-8239-84C9C07CB1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B487BDE-1493-B675-0DEA-7C6EF9B5E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C2707-04A8-42FF-9EFB-A80BD05BA4B5}" type="datetimeFigureOut">
              <a:rPr kumimoji="1" lang="ja-JP" altLang="en-US" smtClean="0"/>
              <a:t>2023/12/28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D700D04-180E-E1DC-CBBA-E122DA53F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C5547AB-8B60-F901-AECE-E7F2BD4CC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97D6-B5A0-46D5-AEEA-86C626AC90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854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01FF9FB-44E4-E80E-8A8F-A2CA6CD6C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3F69DAC-C3C1-0C35-C905-EECE28D6A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C2707-04A8-42FF-9EFB-A80BD05BA4B5}" type="datetimeFigureOut">
              <a:rPr kumimoji="1" lang="ja-JP" altLang="en-US" smtClean="0"/>
              <a:t>2023/12/28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2AA1A99-89B6-8527-8452-08DCC25F1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6F4DDB2-9936-EE2C-F10C-60AEDC5FB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97D6-B5A0-46D5-AEEA-86C626AC90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0681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868F90E-4B79-9226-5DB1-257CF32BC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C2707-04A8-42FF-9EFB-A80BD05BA4B5}" type="datetimeFigureOut">
              <a:rPr kumimoji="1" lang="ja-JP" altLang="en-US" smtClean="0"/>
              <a:t>2023/12/28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6F7153C-1E82-87C7-84FA-C68F4F456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A05FFE6-FADF-0252-5F79-7786D9511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97D6-B5A0-46D5-AEEA-86C626AC90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061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C03866-4EFD-61C4-4318-71523FCF2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33FEA26-A4C9-A184-624F-25E2F0D4C6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AE856CC-AFC0-1125-CBA5-B58463339D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0A86EB5-4B57-BBE1-B27E-164CE5427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C2707-04A8-42FF-9EFB-A80BD05BA4B5}" type="datetimeFigureOut">
              <a:rPr kumimoji="1" lang="ja-JP" altLang="en-US" smtClean="0"/>
              <a:t>2023/12/28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5B1AE55-5E12-2FD3-3647-BE0064461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C704EA1-C7AF-49F2-ED8F-A96E1B4B3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97D6-B5A0-46D5-AEEA-86C626AC90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6597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C810915-21C4-0FD3-A3CA-259AC339D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57EBAD7-8F75-900F-92D1-AB4A546073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8EBA7B5-C761-1B21-3922-0044A72E63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CC97AAE-9A40-963B-3683-B62222076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C2707-04A8-42FF-9EFB-A80BD05BA4B5}" type="datetimeFigureOut">
              <a:rPr kumimoji="1" lang="ja-JP" altLang="en-US" smtClean="0"/>
              <a:t>2023/12/28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F6CBBB5-D34B-D3E1-68D6-E8FE30000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A5098C6-766D-48E5-85AD-50C5B496D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97D6-B5A0-46D5-AEEA-86C626AC90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0940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5731FD4-1C52-2108-EAA8-EC19354C7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82CE6DE-BE09-DF73-D606-49FDE31C56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4BB8B35-09AA-96ED-D2E4-476F40BB7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C2707-04A8-42FF-9EFB-A80BD05BA4B5}" type="datetimeFigureOut">
              <a:rPr kumimoji="1" lang="ja-JP" altLang="en-US" smtClean="0"/>
              <a:t>2023/12/28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E6AD922-ED0D-B1AF-189B-C91AE89C5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10852E7-350B-A80F-91C1-14EA084DE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97D6-B5A0-46D5-AEEA-86C626AC90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7907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EB3924F-9C23-3211-5DB6-3925BB1877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6D74ED7-9F4B-DA98-1D21-303ADC0372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948F953-405C-9592-1152-944784845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C2707-04A8-42FF-9EFB-A80BD05BA4B5}" type="datetimeFigureOut">
              <a:rPr kumimoji="1" lang="ja-JP" altLang="en-US" smtClean="0"/>
              <a:t>2023/12/28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10AD24A-8D16-B6FF-0FE0-427A30517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A9CBCB5-70B6-B968-EC9D-9E0BC5920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97D6-B5A0-46D5-AEEA-86C626AC90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5191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B6323BB-FCFE-4B31-D61E-32D05FF58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EA877E4-4149-AAEA-BA8F-FD2A1AD872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C045BDE-4282-8166-EC14-5482787BA3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C2707-04A8-42FF-9EFB-A80BD05BA4B5}" type="datetimeFigureOut">
              <a:rPr kumimoji="1" lang="ja-JP" altLang="en-US" smtClean="0"/>
              <a:t>2023/12/28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45E8366-8EE1-7C79-6850-54CA3D9107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A7A7250-FEBF-0F9D-510A-F8DD1E3F2F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097D6-B5A0-46D5-AEEA-86C626AC90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514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D1B321F-09AD-9229-7E89-125D143B0111}"/>
              </a:ext>
            </a:extLst>
          </p:cNvPr>
          <p:cNvSpPr/>
          <p:nvPr/>
        </p:nvSpPr>
        <p:spPr>
          <a:xfrm>
            <a:off x="426000" y="1102057"/>
            <a:ext cx="11340000" cy="5006340"/>
          </a:xfrm>
          <a:prstGeom prst="rect">
            <a:avLst/>
          </a:prstGeom>
          <a:solidFill>
            <a:schemeClr val="accent6"/>
          </a:solidFill>
          <a:ln w="762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3F57BE43-6D7E-9DB2-AB1A-84D38FEA257A}"/>
              </a:ext>
            </a:extLst>
          </p:cNvPr>
          <p:cNvSpPr/>
          <p:nvPr/>
        </p:nvSpPr>
        <p:spPr>
          <a:xfrm>
            <a:off x="651112" y="1402819"/>
            <a:ext cx="10889775" cy="4404815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1500" dirty="0">
                <a:solidFill>
                  <a:schemeClr val="tx1"/>
                </a:solidFill>
              </a:rPr>
              <a:t>  </a:t>
            </a:r>
            <a:endParaRPr kumimoji="1" lang="ja-JP" altLang="en-US" sz="11500" dirty="0">
              <a:solidFill>
                <a:schemeClr val="tx1"/>
              </a:solidFill>
              <a:latin typeface="HGP行書体" panose="03000600000000000000" pitchFamily="66" charset="-128"/>
              <a:ea typeface="HGP行書体" panose="03000600000000000000" pitchFamily="66" charset="-128"/>
            </a:endParaRPr>
          </a:p>
        </p:txBody>
      </p:sp>
      <p:sp>
        <p:nvSpPr>
          <p:cNvPr id="6" name="スクロール: 横 5">
            <a:extLst>
              <a:ext uri="{FF2B5EF4-FFF2-40B4-BE49-F238E27FC236}">
                <a16:creationId xmlns:a16="http://schemas.microsoft.com/office/drawing/2014/main" id="{20BDD2DB-2882-264B-800E-AC6545A6945D}"/>
              </a:ext>
            </a:extLst>
          </p:cNvPr>
          <p:cNvSpPr/>
          <p:nvPr/>
        </p:nvSpPr>
        <p:spPr>
          <a:xfrm rot="20211783">
            <a:off x="517589" y="1685333"/>
            <a:ext cx="3359691" cy="1909317"/>
          </a:xfrm>
          <a:prstGeom prst="horizontalScroll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7200" dirty="0">
                <a:solidFill>
                  <a:schemeClr val="tx1"/>
                </a:solidFill>
                <a:latin typeface="HGP行書体" panose="03000600000000000000" pitchFamily="66" charset="-128"/>
                <a:ea typeface="HGP行書体" panose="03000600000000000000" pitchFamily="66" charset="-128"/>
              </a:rPr>
              <a:t>達磨寺</a:t>
            </a:r>
            <a:endParaRPr kumimoji="1" lang="ja-JP" altLang="en-US" sz="7200" dirty="0">
              <a:solidFill>
                <a:schemeClr val="tx1"/>
              </a:solidFill>
              <a:latin typeface="HGP行書体" panose="03000600000000000000" pitchFamily="66" charset="-128"/>
              <a:ea typeface="HGP行書体" panose="03000600000000000000" pitchFamily="66" charset="-128"/>
            </a:endParaRPr>
          </a:p>
          <a:p>
            <a:pPr algn="ctr"/>
            <a:endParaRPr kumimoji="1"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CE27860-1C61-791B-19B6-D544B96263D4}"/>
              </a:ext>
            </a:extLst>
          </p:cNvPr>
          <p:cNvSpPr txBox="1"/>
          <p:nvPr/>
        </p:nvSpPr>
        <p:spPr>
          <a:xfrm>
            <a:off x="1910686" y="2830902"/>
            <a:ext cx="9004225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500" dirty="0">
                <a:latin typeface="HGP行書体" panose="03000600000000000000" pitchFamily="66" charset="-128"/>
                <a:ea typeface="HGP行書体" panose="03000600000000000000" pitchFamily="66" charset="-128"/>
              </a:rPr>
              <a:t>新 春 茶 会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AA2F0672-BC80-F56E-D486-2B6428FD85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073" y="2497540"/>
            <a:ext cx="1841622" cy="2645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7784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6</Words>
  <Application>Microsoft Office PowerPoint</Application>
  <PresentationFormat>ワイド画面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HGP行書体</vt:lpstr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Yukimaru Oji</dc:creator>
  <cp:lastModifiedBy>Yukimaru Oji</cp:lastModifiedBy>
  <cp:revision>1</cp:revision>
  <dcterms:created xsi:type="dcterms:W3CDTF">2023-12-28T06:06:50Z</dcterms:created>
  <dcterms:modified xsi:type="dcterms:W3CDTF">2023-12-28T06:19:53Z</dcterms:modified>
</cp:coreProperties>
</file>