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0" r:id="rId1"/>
  </p:sldMasterIdLst>
  <p:sldIdLst>
    <p:sldId id="256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A0B3"/>
    <a:srgbClr val="82C836"/>
    <a:srgbClr val="A9D18E"/>
    <a:srgbClr val="A7D971"/>
    <a:srgbClr val="01FF74"/>
    <a:srgbClr val="FCF2D3"/>
    <a:srgbClr val="FFCC00"/>
    <a:srgbClr val="E1F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184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6E2D52-5D88-42D2-B386-821E961998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54AF8EC-F8B8-4816-BE24-0D4A5D84E9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EF01BF-36A5-4007-AAE2-720D9E362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E857EE-516E-4E0D-9C68-B7C467892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E0BC9E-B51F-47ED-90FE-23B399A96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35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696B7B-3762-4D0E-9F9E-AB4DFBFD7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6FCB0A5-CAFD-4114-8795-C4519B069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3902D9-6121-48F8-AC34-86A4F7743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83E238-0AC9-43FC-AFFF-5F025B3F1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4EE1F35-8B71-4333-9879-B7E0EC8FC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773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A6D7EA-ECC4-4754-A91D-48841E98E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60FD136-8CEC-4A1F-AB73-184395399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79E7665-ECF9-49E9-9404-0AEEBDD7E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645343-BB39-4D05-B0B0-F2F06EFEA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1739B4-88AC-4370-B1A0-15FE76F66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9603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CD62A6-B0AC-49D3-9045-8DC57635B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6B373D0-544A-4170-89EF-135ED5EA88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9D3C309-5E2C-4142-B1A9-364650960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00D76FA-5C01-400C-A1C2-2C08F4368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DB6EE49-D88B-4A0C-A175-7A7302A4D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45C777C-FC1B-4316-A441-1EE307BC0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1632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A45730-DD4A-4312-AF71-E7103A268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7D9381-7256-4A10-A596-15AC287AF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F2CE95B-59DB-4D6A-8E61-8D39412A2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BC96CA-F176-4A98-BAB7-B476F08856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D0A9D3E-3A30-4F25-9093-1A2C03E893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27B6D61-8F18-426A-AB26-EE2FBF1AA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E4F9C72-0884-4EB1-AB99-79D94B05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81EB349-D1B1-4F8D-9071-AF6EB3363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8120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63EF8E-1A00-4D03-8691-AF3B45F4B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6B96EA1-5CD2-4270-9CBD-14870D50C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ECA12BF-8716-48B0-AE20-32DF23D14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87E5155-4683-4961-9C7F-48A67E93B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417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FE79F29-D273-4F6F-8747-2A235184E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F95D838-672A-4511-AC11-C26A878D2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7FBD1EC-4FAA-42A7-809B-5D0D95A68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5935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97420C-67D9-45B3-B699-E78678DA5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8C3CD0F-DF43-4C72-B95D-C60DD2B3E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19BB68C-4046-4DE7-9178-FAB2FD5C2A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5E50619-EEBF-4294-8155-BBDD357ED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2C4FC45-4156-42EB-B76C-AAF2A011A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3C332F8-AD9E-4039-97E9-852FC1FEB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264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B47324-849C-4CCE-A22A-01F5FB5BE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0DA76C9-131D-4930-9033-818CE718B1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CB1245A-0BE2-4A4B-BD28-3A876C9D6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1F40778-FF77-4C95-BBE0-DD454556D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DD97952-32C3-4BA9-BFE8-52A099E89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AF0ED1C-E001-40B5-B79C-600989B31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9843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E46BED-A61D-4CA0-AE1B-42B8F7CA6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65E3E09-A287-49DD-BCE9-CDB5EAA4F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3116EE1-2903-42DE-9B14-6441365B0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87133FE-6461-493C-BA5B-56971E515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9FCB9B-3F83-42DD-B27D-8EA4D3BAA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2658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90A65D3-E582-42D8-B9C0-12E99C7C8A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B3ACAAA-9662-4322-9D67-F523DAC0C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0D42A6-E782-49E9-A438-F87480037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DF4331-2B52-4412-AD79-995BEB52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21F3D5-1554-45E0-8010-2EDF8D3FB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1731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B6BAB30-B837-4D71-B992-835426442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6D9514C-E972-4D85-B9F4-01C3C896C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F7A5232-EB0F-4DBA-B694-DAF5363908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A35B2-EDDB-4E75-BD56-592A810AF8C5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9BEDD7-A1DD-4B8C-8953-3756283A3A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6FC81B-6B16-45D0-ACF9-A199DA143A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96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メモ 1"/>
          <p:cNvSpPr/>
          <p:nvPr/>
        </p:nvSpPr>
        <p:spPr>
          <a:xfrm>
            <a:off x="474785" y="422032"/>
            <a:ext cx="5961183" cy="9056076"/>
          </a:xfrm>
          <a:prstGeom prst="foldedCorner">
            <a:avLst>
              <a:gd name="adj" fmla="val 9835"/>
            </a:avLst>
          </a:prstGeom>
          <a:solidFill>
            <a:srgbClr val="FCF2D3">
              <a:alpha val="61176"/>
            </a:srgbClr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" name="波線 3"/>
          <p:cNvSpPr/>
          <p:nvPr/>
        </p:nvSpPr>
        <p:spPr>
          <a:xfrm>
            <a:off x="896813" y="987075"/>
            <a:ext cx="5134708" cy="409122"/>
          </a:xfrm>
          <a:prstGeom prst="wav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 flipH="1">
            <a:off x="1169371" y="778837"/>
            <a:ext cx="4818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講座を受講される皆さまへ</a:t>
            </a:r>
          </a:p>
        </p:txBody>
      </p:sp>
      <p:cxnSp>
        <p:nvCxnSpPr>
          <p:cNvPr id="55" name="直線コネクタ 54"/>
          <p:cNvCxnSpPr/>
          <p:nvPr/>
        </p:nvCxnSpPr>
        <p:spPr>
          <a:xfrm>
            <a:off x="844058" y="2053655"/>
            <a:ext cx="5220000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/>
          <p:cNvCxnSpPr/>
          <p:nvPr/>
        </p:nvCxnSpPr>
        <p:spPr>
          <a:xfrm>
            <a:off x="844058" y="2704283"/>
            <a:ext cx="5220000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/>
          <p:cNvCxnSpPr/>
          <p:nvPr/>
        </p:nvCxnSpPr>
        <p:spPr>
          <a:xfrm>
            <a:off x="844058" y="3337333"/>
            <a:ext cx="5220000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/>
          <p:cNvCxnSpPr/>
          <p:nvPr/>
        </p:nvCxnSpPr>
        <p:spPr>
          <a:xfrm>
            <a:off x="844058" y="3987961"/>
            <a:ext cx="5220000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コネクタ 72"/>
          <p:cNvCxnSpPr/>
          <p:nvPr/>
        </p:nvCxnSpPr>
        <p:spPr>
          <a:xfrm>
            <a:off x="844058" y="4621009"/>
            <a:ext cx="5220000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コネクタ 73"/>
          <p:cNvCxnSpPr/>
          <p:nvPr/>
        </p:nvCxnSpPr>
        <p:spPr>
          <a:xfrm>
            <a:off x="844058" y="5271637"/>
            <a:ext cx="5220000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コネクタ 74"/>
          <p:cNvCxnSpPr/>
          <p:nvPr/>
        </p:nvCxnSpPr>
        <p:spPr>
          <a:xfrm>
            <a:off x="844058" y="7571490"/>
            <a:ext cx="5220000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コネクタ 75"/>
          <p:cNvCxnSpPr/>
          <p:nvPr/>
        </p:nvCxnSpPr>
        <p:spPr>
          <a:xfrm>
            <a:off x="844058" y="6959770"/>
            <a:ext cx="5220000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テキスト ボックス 76"/>
          <p:cNvSpPr txBox="1"/>
          <p:nvPr/>
        </p:nvSpPr>
        <p:spPr>
          <a:xfrm flipH="1">
            <a:off x="844057" y="1710270"/>
            <a:ext cx="4853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①　マスク着用を推奨します。</a:t>
            </a:r>
          </a:p>
        </p:txBody>
      </p:sp>
      <p:sp>
        <p:nvSpPr>
          <p:cNvPr id="78" name="テキスト ボックス 77"/>
          <p:cNvSpPr txBox="1"/>
          <p:nvPr/>
        </p:nvSpPr>
        <p:spPr>
          <a:xfrm flipH="1">
            <a:off x="844057" y="2326583"/>
            <a:ext cx="4853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②　手・指のアルコール消毒をお願いします。</a:t>
            </a:r>
          </a:p>
        </p:txBody>
      </p:sp>
      <p:sp>
        <p:nvSpPr>
          <p:cNvPr id="79" name="テキスト ボックス 78"/>
          <p:cNvSpPr txBox="1"/>
          <p:nvPr/>
        </p:nvSpPr>
        <p:spPr>
          <a:xfrm flipH="1">
            <a:off x="844057" y="2959632"/>
            <a:ext cx="4853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③　換気のため、扉は開けたままで開催します。</a:t>
            </a:r>
          </a:p>
        </p:txBody>
      </p:sp>
      <p:sp>
        <p:nvSpPr>
          <p:cNvPr id="80" name="テキスト ボックス 79"/>
          <p:cNvSpPr txBox="1"/>
          <p:nvPr/>
        </p:nvSpPr>
        <p:spPr>
          <a:xfrm flipH="1">
            <a:off x="844056" y="3610259"/>
            <a:ext cx="5468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④　発熱などの症状がある方は来場をご遠慮ください。</a:t>
            </a:r>
          </a:p>
        </p:txBody>
      </p:sp>
      <p:sp>
        <p:nvSpPr>
          <p:cNvPr id="81" name="テキスト ボックス 80"/>
          <p:cNvSpPr txBox="1"/>
          <p:nvPr/>
        </p:nvSpPr>
        <p:spPr>
          <a:xfrm flipH="1">
            <a:off x="844056" y="4243306"/>
            <a:ext cx="5468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⑤　受講料</a:t>
            </a:r>
            <a:r>
              <a:rPr kumimoji="1" lang="en-US" altLang="ja-JP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(500</a:t>
            </a:r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</a:t>
            </a:r>
            <a:r>
              <a:rPr kumimoji="1" lang="en-US" altLang="ja-JP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)</a:t>
            </a:r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はお釣りのないようお願いします。</a:t>
            </a:r>
          </a:p>
        </p:txBody>
      </p:sp>
      <p:sp>
        <p:nvSpPr>
          <p:cNvPr id="82" name="テキスト ボックス 81"/>
          <p:cNvSpPr txBox="1"/>
          <p:nvPr/>
        </p:nvSpPr>
        <p:spPr>
          <a:xfrm flipH="1">
            <a:off x="844056" y="4893935"/>
            <a:ext cx="5468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⑥　駐車券サービスは行っておりません。</a:t>
            </a:r>
          </a:p>
        </p:txBody>
      </p:sp>
      <p:sp>
        <p:nvSpPr>
          <p:cNvPr id="86" name="波線 85"/>
          <p:cNvSpPr/>
          <p:nvPr/>
        </p:nvSpPr>
        <p:spPr>
          <a:xfrm>
            <a:off x="896813" y="5948821"/>
            <a:ext cx="5134708" cy="409122"/>
          </a:xfrm>
          <a:prstGeom prst="wave">
            <a:avLst/>
          </a:prstGeom>
          <a:solidFill>
            <a:srgbClr val="82C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テキスト ボックス 86"/>
          <p:cNvSpPr txBox="1"/>
          <p:nvPr/>
        </p:nvSpPr>
        <p:spPr>
          <a:xfrm flipH="1">
            <a:off x="844056" y="5758168"/>
            <a:ext cx="5143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歴史ミニ講座を受講される皆さまへ</a:t>
            </a:r>
          </a:p>
        </p:txBody>
      </p:sp>
      <p:sp>
        <p:nvSpPr>
          <p:cNvPr id="88" name="テキスト ボックス 87"/>
          <p:cNvSpPr txBox="1"/>
          <p:nvPr/>
        </p:nvSpPr>
        <p:spPr>
          <a:xfrm flipH="1">
            <a:off x="844056" y="6582067"/>
            <a:ext cx="5468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⑦　講座終了後、必ず荷物を持ってご退出ください。</a:t>
            </a:r>
          </a:p>
        </p:txBody>
      </p:sp>
      <p:sp>
        <p:nvSpPr>
          <p:cNvPr id="89" name="テキスト ボックス 88"/>
          <p:cNvSpPr txBox="1"/>
          <p:nvPr/>
        </p:nvSpPr>
        <p:spPr>
          <a:xfrm flipH="1">
            <a:off x="844056" y="7200880"/>
            <a:ext cx="5468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⑧　リレー講座の席のお取り置きはできません。</a:t>
            </a:r>
          </a:p>
        </p:txBody>
      </p:sp>
      <p:sp>
        <p:nvSpPr>
          <p:cNvPr id="91" name="テキスト ボックス 90"/>
          <p:cNvSpPr txBox="1"/>
          <p:nvPr/>
        </p:nvSpPr>
        <p:spPr>
          <a:xfrm flipH="1">
            <a:off x="821211" y="8209352"/>
            <a:ext cx="2303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◆お問い合わせ◆</a:t>
            </a:r>
          </a:p>
        </p:txBody>
      </p:sp>
      <p:sp>
        <p:nvSpPr>
          <p:cNvPr id="92" name="テキスト ボックス 91"/>
          <p:cNvSpPr txBox="1"/>
          <p:nvPr/>
        </p:nvSpPr>
        <p:spPr>
          <a:xfrm flipH="1">
            <a:off x="1193121" y="8579963"/>
            <a:ext cx="4870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王寺町観光協会　　℡　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0745-33-6668</a:t>
            </a:r>
          </a:p>
        </p:txBody>
      </p:sp>
    </p:spTree>
    <p:extLst>
      <p:ext uri="{BB962C8B-B14F-4D97-AF65-F5344CB8AC3E}">
        <p14:creationId xmlns:p14="http://schemas.microsoft.com/office/powerpoint/2010/main" val="3115873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</TotalTime>
  <Words>111</Words>
  <Application>Microsoft Office PowerPoint</Application>
  <PresentationFormat>A4 210 x 297 mm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UD デジタル 教科書体 NK-R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manager</dc:creator>
  <cp:lastModifiedBy>長谷田 大輝</cp:lastModifiedBy>
  <cp:revision>30</cp:revision>
  <dcterms:created xsi:type="dcterms:W3CDTF">2023-04-12T01:12:04Z</dcterms:created>
  <dcterms:modified xsi:type="dcterms:W3CDTF">2024-05-29T05:44:34Z</dcterms:modified>
</cp:coreProperties>
</file>