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</p:sldIdLst>
  <p:sldSz cx="6858000" cy="9906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A1E3"/>
    <a:srgbClr val="FFD347"/>
    <a:srgbClr val="FC88B1"/>
    <a:srgbClr val="BC0446"/>
    <a:srgbClr val="E6E6E6"/>
    <a:srgbClr val="B50B17"/>
    <a:srgbClr val="8A0608"/>
    <a:srgbClr val="8E0000"/>
    <a:srgbClr val="FFCC00"/>
    <a:srgbClr val="E1F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50" d="100"/>
          <a:sy n="150" d="100"/>
        </p:scale>
        <p:origin x="978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5068A-476B-45D2-94E5-B6A30A30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982BE9C-B9F8-4900-AB56-88C57A74CE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C4B842A-6862-4D18-95C1-1B55DF4D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07BEC57-32CB-408E-AEE4-F5AE3A1A7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7EA2A2-1D89-40C0-A026-1AEC2BBF4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599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1EA64D-2FE1-405F-95FE-D9D7F8164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1724E0-E6D5-42C7-BC47-1566DE4DF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8C54CB-84A2-460A-912C-E67ECB815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62A5E4-E91E-4201-877B-D7F8EBDE2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A36CEDF-9C65-48C3-AB52-9B122F741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8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3855EE-5025-42C8-922B-A16012727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E5006F9-582C-4425-B816-CA0BB69C4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8CE535-E7E0-49D2-AE1C-C11023D59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8BDCFE-5B07-4820-AA63-C6198FFE9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2B9C8B-F056-424D-AF67-5EEDC7B01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898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B5608F-3CC6-4A16-A29D-B2290CE3D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2F186F-3285-49CB-A398-4B5C31371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4673888-2966-4F78-A1AF-1965F2640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9D0C6D-8D66-432A-AB6C-54D0E6098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D45E06-18E8-4552-B014-27FB6F7CD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F8B5257-0C0A-4F18-9952-8335A2121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23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178A8F-EA75-4BF2-82DB-C97E03E1D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91272B-4A13-4A77-9079-748172C62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F3D28FB-F3FA-43A8-AD50-0E2A5E78B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6162D16-CF18-457B-ABD2-8D495C8BD1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D4FC14E-8481-4043-9213-54379DCD06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00C4C77-8E7E-404E-AB72-7E983F93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A8DB0AE-4D52-4095-8019-AC92A3646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BA3D829-7AE9-462C-863E-BB4195C5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2056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E2BDC2-CEC0-4B41-874E-4E50C7E6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99CC2C8-600E-4616-A6BE-886F1ECFE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0C613F3-DDF2-4E77-ACDF-5CF3AAB2C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04405BB-9C5C-4875-9BF6-8DD82048D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620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185BBD8-2C3A-467F-B4DE-74DEEE840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38FE168-5FDB-494D-A5F9-64D13D6D6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ECA1120-5E45-4F3A-9729-11D8296DE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765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00B934-14E4-49FC-BE40-79273EB4A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2E4309-7D83-4BB6-920A-11385573B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0732619-124A-46E5-A3B3-DEDBC17BB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281C9F-5BB3-4F07-9AB8-F98F2952D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601EBF-B51D-4A3E-A64E-CB5ABDFA2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C19707-65BF-49CA-A69E-38C41A230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73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D6E110-8F13-4818-9D30-927E10375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9A4478A-2051-43B9-8B5D-F8757ED415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E098802-F000-4BD4-829C-CF5C7A3EE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C2EA2CD-D8C1-4911-BC1C-67307566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E4E77D3-9293-4A55-864F-6A84C517C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F8BB354-240A-4FAE-AB42-7B46286A3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710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DFBA7B-0DAE-468D-A72B-EC7A097B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B1C25DD-7C3F-4C4C-B2A7-252C171EFF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EE8BC3-8B9A-43DE-A3E3-E8BC84AF3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93E487-55DF-44AF-81C4-6027CD17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C883160-500D-47D1-AC04-7D27230DC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461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33CC176-FBEF-47DD-AB06-5762BD6A79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9DFB50D-BF8E-45B4-9CE3-723757CB48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C0A32E-AD14-4F48-A3A3-BA2250D0A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B436F1-8CD0-45B9-A3F5-B31FD262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5084F6-0DA7-47CA-9D2A-F47E58F6A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890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">
              <a:srgbClr val="BC0446"/>
            </a:gs>
            <a:gs pos="100000">
              <a:schemeClr val="bg1">
                <a:lumMod val="9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DF169B1-B9D4-4451-9684-57E27247D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617D234-C986-403D-B857-5A44F7319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9C4DB0-8890-4CB5-9768-7CD710EEF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35B2-EDDB-4E75-BD56-592A810AF8C5}" type="datetimeFigureOut">
              <a:rPr kumimoji="1" lang="ja-JP" altLang="en-US" smtClean="0"/>
              <a:t>2025/3/25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CB7266-0809-4812-85A6-09DFFDF23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B62DD3-1D85-492B-9791-DD7C0133A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34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000">
              <a:srgbClr val="FC88B1"/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 flipH="1">
            <a:off x="3119714" y="414290"/>
            <a:ext cx="3604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solidFill>
                  <a:schemeClr val="bg1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歴史リレー講座</a:t>
            </a:r>
          </a:p>
        </p:txBody>
      </p:sp>
      <p:sp>
        <p:nvSpPr>
          <p:cNvPr id="6" name="テキスト ボックス 5"/>
          <p:cNvSpPr txBox="1"/>
          <p:nvPr/>
        </p:nvSpPr>
        <p:spPr>
          <a:xfrm flipH="1">
            <a:off x="-10346" y="568089"/>
            <a:ext cx="3604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王寺町観光協会主催</a:t>
            </a:r>
          </a:p>
        </p:txBody>
      </p:sp>
      <p:cxnSp>
        <p:nvCxnSpPr>
          <p:cNvPr id="8" name="直線コネクタ 7"/>
          <p:cNvCxnSpPr/>
          <p:nvPr/>
        </p:nvCxnSpPr>
        <p:spPr>
          <a:xfrm>
            <a:off x="298940" y="969626"/>
            <a:ext cx="636563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flipH="1">
            <a:off x="465992" y="1004701"/>
            <a:ext cx="5961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正楷書体-PRO" panose="03000600000000000000" pitchFamily="66" charset="-128"/>
                <a:ea typeface="HG正楷書体-PRO" panose="03000600000000000000" pitchFamily="66" charset="-128"/>
              </a:rPr>
              <a:t>「大和の古都はじめ」</a:t>
            </a:r>
          </a:p>
        </p:txBody>
      </p:sp>
      <p:pic>
        <p:nvPicPr>
          <p:cNvPr id="13" name="図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70" y="880978"/>
            <a:ext cx="770255" cy="1474470"/>
          </a:xfrm>
          <a:prstGeom prst="rect">
            <a:avLst/>
          </a:prstGeom>
        </p:spPr>
      </p:pic>
      <p:pic>
        <p:nvPicPr>
          <p:cNvPr id="14" name="図 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5" y="1037601"/>
            <a:ext cx="685800" cy="1331595"/>
          </a:xfrm>
          <a:prstGeom prst="rect">
            <a:avLst/>
          </a:prstGeom>
        </p:spPr>
      </p:pic>
      <p:cxnSp>
        <p:nvCxnSpPr>
          <p:cNvPr id="15" name="直線コネクタ 14"/>
          <p:cNvCxnSpPr/>
          <p:nvPr/>
        </p:nvCxnSpPr>
        <p:spPr>
          <a:xfrm>
            <a:off x="931984" y="1820324"/>
            <a:ext cx="49680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931984" y="2276632"/>
            <a:ext cx="49680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 flipH="1">
            <a:off x="1904402" y="1878253"/>
            <a:ext cx="3049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２０２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5</a:t>
            </a:r>
            <a:r>
              <a:rPr kumimoji="1" lang="ja-JP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年度 上半期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 flipH="1">
            <a:off x="445461" y="4239828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　時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 flipH="1">
            <a:off x="447883" y="5054548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　場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 flipH="1">
            <a:off x="447651" y="2681333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講　師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 flipH="1">
            <a:off x="1573070" y="2479075"/>
            <a:ext cx="3379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浮世　博史　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先生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 flipH="1">
            <a:off x="1573070" y="2922035"/>
            <a:ext cx="269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（西大和学園　社会科教諭）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 flipH="1">
            <a:off x="465992" y="3546470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テーマ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 flipH="1">
            <a:off x="1463763" y="3233587"/>
            <a:ext cx="5499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「豊臣兄弟</a:t>
            </a:r>
            <a:endParaRPr kumimoji="1" lang="en-US" altLang="ja-JP" sz="2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～大和大納言豊臣秀長と天下統一～</a:t>
            </a:r>
            <a:r>
              <a:rPr kumimoji="1" lang="en-US" altLang="ja-JP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｣</a:t>
            </a:r>
            <a:endParaRPr kumimoji="1" lang="ja-JP" altLang="en-US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flipH="1">
            <a:off x="1736167" y="4092357"/>
            <a:ext cx="4414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４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月</a:t>
            </a:r>
            <a:r>
              <a:rPr lang="en-US" altLang="ja-JP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20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日（日）</a:t>
            </a:r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１３時３０分～１５時</a:t>
            </a:r>
            <a:endParaRPr kumimoji="1" lang="en-US" altLang="ja-JP" sz="24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 flipH="1">
            <a:off x="1707592" y="4455156"/>
            <a:ext cx="37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（入場券販売・開場　</a:t>
            </a:r>
            <a:r>
              <a:rPr kumimoji="1" lang="en-US" altLang="ja-JP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12</a:t>
            </a:r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時１５分～）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 flipH="1">
            <a:off x="1738589" y="4971998"/>
            <a:ext cx="4859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王寺町地域交流センター　リーベルホール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 flipH="1">
            <a:off x="1710013" y="5227484"/>
            <a:ext cx="500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（奈良県北葛城郡王寺町久度２丁目２番１</a:t>
            </a:r>
            <a:r>
              <a:rPr kumimoji="1" lang="en-US" altLang="ja-JP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-</a:t>
            </a:r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５０１号）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 flipH="1">
            <a:off x="466617" y="5807392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定　員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 flipH="1">
            <a:off x="1757322" y="5766117"/>
            <a:ext cx="374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２７０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名　（申し込み不要）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 flipH="1">
            <a:off x="448407" y="6446301"/>
            <a:ext cx="1195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入　場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 flipH="1">
            <a:off x="1739113" y="6379626"/>
            <a:ext cx="301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５００　</a:t>
            </a:r>
            <a:r>
              <a:rPr kumimoji="1" lang="ja-JP" altLang="en-US" sz="20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　（おひとり様）</a:t>
            </a:r>
            <a:endParaRPr kumimoji="1" lang="en-US" altLang="ja-JP" sz="20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cxnSp>
        <p:nvCxnSpPr>
          <p:cNvPr id="39" name="直線コネクタ 38"/>
          <p:cNvCxnSpPr/>
          <p:nvPr/>
        </p:nvCxnSpPr>
        <p:spPr>
          <a:xfrm>
            <a:off x="568322" y="3207372"/>
            <a:ext cx="5826401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/>
          <p:cNvCxnSpPr/>
          <p:nvPr/>
        </p:nvCxnSpPr>
        <p:spPr>
          <a:xfrm>
            <a:off x="569078" y="3987381"/>
            <a:ext cx="5826401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>
            <a:off x="515799" y="4722888"/>
            <a:ext cx="5826401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>
            <a:off x="568554" y="5504691"/>
            <a:ext cx="5826401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/>
        </p:nvCxnSpPr>
        <p:spPr>
          <a:xfrm>
            <a:off x="587288" y="6207219"/>
            <a:ext cx="5826401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569078" y="6852654"/>
            <a:ext cx="5826401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図 6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959" y="5465499"/>
            <a:ext cx="1643217" cy="15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7C13A05-5BB4-4F4F-B9E2-A55609BEBDAA}"/>
              </a:ext>
            </a:extLst>
          </p:cNvPr>
          <p:cNvSpPr txBox="1"/>
          <p:nvPr/>
        </p:nvSpPr>
        <p:spPr>
          <a:xfrm flipH="1">
            <a:off x="979276" y="7129296"/>
            <a:ext cx="4652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◇</a:t>
            </a:r>
            <a:r>
              <a:rPr kumimoji="1"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講座を受講される皆さまへ◇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D9778D1-091D-4C6B-AE25-E939F9D5380E}"/>
              </a:ext>
            </a:extLst>
          </p:cNvPr>
          <p:cNvSpPr txBox="1"/>
          <p:nvPr/>
        </p:nvSpPr>
        <p:spPr>
          <a:xfrm flipH="1">
            <a:off x="1017617" y="7891536"/>
            <a:ext cx="48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②　手・指のアルコール消毒をお願いします。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D0AFE27-722D-49D8-9A5B-B880B2E35C50}"/>
              </a:ext>
            </a:extLst>
          </p:cNvPr>
          <p:cNvSpPr txBox="1"/>
          <p:nvPr/>
        </p:nvSpPr>
        <p:spPr>
          <a:xfrm flipH="1">
            <a:off x="1017617" y="8198491"/>
            <a:ext cx="48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③　換気のため、扉は開けたままで開催します。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CD306EF-BCF3-41EA-845C-9E915F7C3A2C}"/>
              </a:ext>
            </a:extLst>
          </p:cNvPr>
          <p:cNvSpPr txBox="1"/>
          <p:nvPr/>
        </p:nvSpPr>
        <p:spPr>
          <a:xfrm flipH="1">
            <a:off x="1015407" y="8495696"/>
            <a:ext cx="546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④　発熱などの症状がある方は来場をご遠慮ください。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B5FD4E5-9C21-4EE5-9275-0E1CEE82CFE4}"/>
              </a:ext>
            </a:extLst>
          </p:cNvPr>
          <p:cNvSpPr txBox="1"/>
          <p:nvPr/>
        </p:nvSpPr>
        <p:spPr>
          <a:xfrm flipH="1">
            <a:off x="1015407" y="8798688"/>
            <a:ext cx="546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⑤　受講料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(500</a:t>
            </a: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</a:t>
            </a:r>
            <a:r>
              <a:rPr kumimoji="1"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)</a:t>
            </a: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はお釣りのないようお願いします。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38A9C5E-5D05-4C72-B9CA-72AD496E4DDA}"/>
              </a:ext>
            </a:extLst>
          </p:cNvPr>
          <p:cNvSpPr txBox="1"/>
          <p:nvPr/>
        </p:nvSpPr>
        <p:spPr>
          <a:xfrm flipH="1">
            <a:off x="1017617" y="9077725"/>
            <a:ext cx="546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⑥　駐車券サービスは行っておりません。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4115773-CE1F-4BE0-9BBD-E624A7BA55D2}"/>
              </a:ext>
            </a:extLst>
          </p:cNvPr>
          <p:cNvSpPr txBox="1"/>
          <p:nvPr/>
        </p:nvSpPr>
        <p:spPr>
          <a:xfrm flipH="1">
            <a:off x="1017617" y="7584581"/>
            <a:ext cx="48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①　マスク着用を推奨します。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38AD1C5A-97E7-4AA0-B4A2-81B376A4D383}"/>
              </a:ext>
            </a:extLst>
          </p:cNvPr>
          <p:cNvSpPr/>
          <p:nvPr/>
        </p:nvSpPr>
        <p:spPr>
          <a:xfrm>
            <a:off x="568554" y="7042798"/>
            <a:ext cx="5858622" cy="2448909"/>
          </a:xfrm>
          <a:prstGeom prst="roundRect">
            <a:avLst>
              <a:gd name="adj" fmla="val 7481"/>
            </a:avLst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0567EB9-93BD-4468-AC3C-98FF3903AFAC}"/>
              </a:ext>
            </a:extLst>
          </p:cNvPr>
          <p:cNvSpPr txBox="1"/>
          <p:nvPr/>
        </p:nvSpPr>
        <p:spPr>
          <a:xfrm flipH="1">
            <a:off x="555800" y="9550505"/>
            <a:ext cx="2303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◆お問い合わせ◆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007037E-D26E-4382-B060-CBA906BC452B}"/>
              </a:ext>
            </a:extLst>
          </p:cNvPr>
          <p:cNvSpPr txBox="1"/>
          <p:nvPr/>
        </p:nvSpPr>
        <p:spPr>
          <a:xfrm flipH="1">
            <a:off x="2556519" y="9552433"/>
            <a:ext cx="3901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王寺町観光協会　　℡　</a:t>
            </a:r>
            <a:r>
              <a:rPr kumimoji="1" lang="en-US" altLang="ja-JP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0745-33-6668</a:t>
            </a:r>
          </a:p>
        </p:txBody>
      </p:sp>
    </p:spTree>
    <p:extLst>
      <p:ext uri="{BB962C8B-B14F-4D97-AF65-F5344CB8AC3E}">
        <p14:creationId xmlns:p14="http://schemas.microsoft.com/office/powerpoint/2010/main" val="3115873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181</Words>
  <Application>Microsoft Office PowerPoint</Application>
  <PresentationFormat>A4 210 x 297 mm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HG正楷書体-PRO</vt:lpstr>
      <vt:lpstr>UD デジタル 教科書体 N-B</vt:lpstr>
      <vt:lpstr>UD デジタル 教科書体 NK-R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manager</dc:creator>
  <cp:lastModifiedBy>長谷田 大輝</cp:lastModifiedBy>
  <cp:revision>25</cp:revision>
  <cp:lastPrinted>2025-03-24T08:08:49Z</cp:lastPrinted>
  <dcterms:created xsi:type="dcterms:W3CDTF">2023-04-12T01:12:04Z</dcterms:created>
  <dcterms:modified xsi:type="dcterms:W3CDTF">2025-03-25T01:49:31Z</dcterms:modified>
</cp:coreProperties>
</file>