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D18E"/>
    <a:srgbClr val="A7D971"/>
    <a:srgbClr val="DB8773"/>
    <a:srgbClr val="FFC50D"/>
    <a:srgbClr val="D09E00"/>
    <a:srgbClr val="FF5753"/>
    <a:srgbClr val="82C836"/>
    <a:srgbClr val="B9C2F1"/>
    <a:srgbClr val="829EEC"/>
    <a:srgbClr val="B780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0" d="100"/>
          <a:sy n="50" d="100"/>
        </p:scale>
        <p:origin x="161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3251200" y="1689900"/>
            <a:ext cx="3611126" cy="7213270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0050" y="770467"/>
            <a:ext cx="4616035" cy="4512735"/>
          </a:xfrm>
        </p:spPr>
        <p:txBody>
          <a:bodyPr anchor="b">
            <a:normAutofit/>
          </a:bodyPr>
          <a:lstStyle>
            <a:lvl1pPr algn="l">
              <a:defRPr sz="3300">
                <a:effectLst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" y="5552254"/>
            <a:ext cx="3715688" cy="2763895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5006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1" y="6493934"/>
            <a:ext cx="4916150" cy="220133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1" y="770467"/>
            <a:ext cx="4916150" cy="5442190"/>
          </a:xfrm>
        </p:spPr>
        <p:txBody>
          <a:bodyPr anchor="ctr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3997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2861733"/>
            <a:ext cx="4801851" cy="3350919"/>
          </a:xfrm>
        </p:spPr>
        <p:txBody>
          <a:bodyPr anchor="b">
            <a:normAutofit/>
          </a:bodyPr>
          <a:lstStyle>
            <a:lvl1pPr algn="l">
              <a:defRPr sz="2400" b="0" cap="all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1" y="6481704"/>
            <a:ext cx="4801850" cy="2213563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4026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1" y="6493934"/>
            <a:ext cx="4916150" cy="2201333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400051" y="770467"/>
            <a:ext cx="2962475" cy="5442186"/>
          </a:xfrm>
        </p:spPr>
        <p:txBody>
          <a:bodyPr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3496771" y="770466"/>
            <a:ext cx="2961179" cy="5429956"/>
          </a:xfrm>
        </p:spPr>
        <p:txBody>
          <a:bodyPr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4331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1" y="6493934"/>
            <a:ext cx="4916150" cy="2201333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1" y="770467"/>
            <a:ext cx="2787650" cy="880533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0050" y="1651001"/>
            <a:ext cx="2959100" cy="4561652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1263" y="818622"/>
            <a:ext cx="2823038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96772" y="1651000"/>
            <a:ext cx="2967529" cy="4549422"/>
          </a:xfrm>
        </p:spPr>
        <p:txBody>
          <a:bodyPr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0561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1" y="6493934"/>
            <a:ext cx="4916150" cy="2201333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8051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7995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0" y="770467"/>
            <a:ext cx="2400300" cy="2201333"/>
          </a:xfrm>
        </p:spPr>
        <p:txBody>
          <a:bodyPr anchor="b">
            <a:normAutofit/>
          </a:bodyPr>
          <a:lstStyle>
            <a:lvl1pPr algn="l">
              <a:defRPr sz="15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0" y="770467"/>
            <a:ext cx="3329066" cy="7924800"/>
          </a:xfrm>
        </p:spPr>
        <p:txBody>
          <a:bodyPr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64000" y="3191937"/>
            <a:ext cx="2400300" cy="302071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9628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71850" y="2091267"/>
            <a:ext cx="2672444" cy="165100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71500" y="1320800"/>
            <a:ext cx="2460731" cy="693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72021" y="3962400"/>
            <a:ext cx="2673167" cy="3008489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0050" y="8915401"/>
            <a:ext cx="4358793" cy="527403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506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パノラマ写真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1" y="6493934"/>
            <a:ext cx="4916150" cy="220133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400050" y="770467"/>
            <a:ext cx="6057900" cy="4512733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571502" y="5552252"/>
            <a:ext cx="5460999" cy="6604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20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5909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770467"/>
            <a:ext cx="6057900" cy="4182533"/>
          </a:xfrm>
        </p:spPr>
        <p:txBody>
          <a:bodyPr anchor="ctr">
            <a:normAutofit/>
          </a:bodyPr>
          <a:lstStyle>
            <a:lvl1pPr algn="l">
              <a:defRPr sz="2100" b="0" cap="all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5943600"/>
            <a:ext cx="4787664" cy="2751667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8586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213" y="770467"/>
            <a:ext cx="5144840" cy="4182533"/>
          </a:xfrm>
        </p:spPr>
        <p:txBody>
          <a:bodyPr anchor="ctr">
            <a:normAutofit/>
          </a:bodyPr>
          <a:lstStyle>
            <a:lvl1pPr algn="l">
              <a:defRPr sz="2100" b="0" cap="all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00101" y="4953000"/>
            <a:ext cx="4801850" cy="697089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6212657"/>
            <a:ext cx="4786771" cy="2482610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171451" y="1026457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72151" y="3999091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979442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4953000"/>
            <a:ext cx="4786771" cy="2451800"/>
          </a:xfrm>
        </p:spPr>
        <p:txBody>
          <a:bodyPr anchor="b">
            <a:normAutofit/>
          </a:bodyPr>
          <a:lstStyle>
            <a:lvl1pPr algn="l">
              <a:defRPr sz="2100" b="0" cap="all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7414305"/>
            <a:ext cx="4787664" cy="1280961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72457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213" y="770467"/>
            <a:ext cx="5144840" cy="4182533"/>
          </a:xfrm>
        </p:spPr>
        <p:txBody>
          <a:bodyPr anchor="ctr">
            <a:normAutofit/>
          </a:bodyPr>
          <a:lstStyle>
            <a:lvl1pPr algn="l">
              <a:defRPr sz="2100" b="0" cap="all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00050" y="5613400"/>
            <a:ext cx="4786771" cy="151647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5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7154334"/>
            <a:ext cx="4786770" cy="1540933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171451" y="1026457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72151" y="3999091"/>
            <a:ext cx="342989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662939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770467"/>
            <a:ext cx="5644244" cy="418253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100" b="0" dirty="0"/>
            </a:lvl1pPr>
          </a:lstStyle>
          <a:p>
            <a:pPr marL="0" lvl="0"/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00050" y="5674549"/>
            <a:ext cx="4786771" cy="121073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5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6885285"/>
            <a:ext cx="4786770" cy="1809983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bg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26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1" y="6493934"/>
            <a:ext cx="4916150" cy="2201333"/>
          </a:xfrm>
        </p:spPr>
        <p:txBody>
          <a:bodyPr>
            <a:normAutofit/>
          </a:bodyPr>
          <a:lstStyle>
            <a:lvl1pPr algn="l">
              <a:defRPr sz="21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0051" y="770468"/>
            <a:ext cx="4916150" cy="5442190"/>
          </a:xfrm>
        </p:spPr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7058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24804" y="770467"/>
            <a:ext cx="1533146" cy="6383867"/>
          </a:xfrm>
        </p:spPr>
        <p:txBody>
          <a:bodyPr vert="eaVert">
            <a:normAutofit/>
          </a:bodyPr>
          <a:lstStyle>
            <a:lvl1pPr>
              <a:defRPr sz="21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0050" y="770467"/>
            <a:ext cx="4387509" cy="7924800"/>
          </a:xfrm>
        </p:spPr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A35B2-EDDB-4E75-BD56-592A810AF8C5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3528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5003006" y="5625631"/>
            <a:ext cx="1852842" cy="384010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0051" y="6493934"/>
            <a:ext cx="4916150" cy="220133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1" y="770468"/>
            <a:ext cx="4916150" cy="54421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72684" y="8915405"/>
            <a:ext cx="900347" cy="527403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88A35B2-EDDB-4E75-BD56-592A810AF8C5}" type="datetimeFigureOut">
              <a:rPr kumimoji="1" lang="ja-JP" altLang="en-US" smtClean="0"/>
              <a:t>2025/12/25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915401"/>
            <a:ext cx="4358793" cy="527403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5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30820" y="8057803"/>
            <a:ext cx="642680" cy="9676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1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2B74896-149D-4F58-B8C8-1AE18BB43B6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7954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60" r:id="rId12"/>
    <p:sldLayoutId id="2147483961" r:id="rId13"/>
    <p:sldLayoutId id="2147483962" r:id="rId14"/>
    <p:sldLayoutId id="2147483963" r:id="rId15"/>
    <p:sldLayoutId id="2147483964" r:id="rId16"/>
    <p:sldLayoutId id="2147483965" r:id="rId17"/>
  </p:sldLayoutIdLst>
  <p:txStyles>
    <p:titleStyle>
      <a:lvl1pPr algn="l" defTabSz="342900" rtl="0" eaLnBrk="1" latinLnBrk="0" hangingPunct="1">
        <a:spcBef>
          <a:spcPct val="0"/>
        </a:spcBef>
        <a:buNone/>
        <a:defRPr kumimoji="1" sz="24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5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3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2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kumimoji="1"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メモ 1"/>
          <p:cNvSpPr/>
          <p:nvPr/>
        </p:nvSpPr>
        <p:spPr>
          <a:xfrm>
            <a:off x="474785" y="351693"/>
            <a:ext cx="5961183" cy="9056076"/>
          </a:xfrm>
          <a:prstGeom prst="foldedCorner">
            <a:avLst>
              <a:gd name="adj" fmla="val 9835"/>
            </a:avLst>
          </a:prstGeom>
          <a:solidFill>
            <a:srgbClr val="FCF2D3">
              <a:alpha val="83137"/>
            </a:srgbClr>
          </a:solidFill>
          <a:ln w="28575">
            <a:solidFill>
              <a:schemeClr val="tx2">
                <a:lumMod val="40000"/>
                <a:lumOff val="6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波線 3"/>
          <p:cNvSpPr/>
          <p:nvPr/>
        </p:nvSpPr>
        <p:spPr>
          <a:xfrm>
            <a:off x="896813" y="1075033"/>
            <a:ext cx="5134708" cy="409122"/>
          </a:xfrm>
          <a:prstGeom prst="wave">
            <a:avLst/>
          </a:prstGeom>
          <a:solidFill>
            <a:srgbClr val="DB8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080808"/>
              </a:solidFill>
            </a:endParaRPr>
          </a:p>
        </p:txBody>
      </p:sp>
      <p:sp>
        <p:nvSpPr>
          <p:cNvPr id="54" name="テキスト ボックス 53"/>
          <p:cNvSpPr txBox="1"/>
          <p:nvPr/>
        </p:nvSpPr>
        <p:spPr>
          <a:xfrm flipH="1">
            <a:off x="1169371" y="866795"/>
            <a:ext cx="48181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>
                <a:solidFill>
                  <a:srgbClr val="08080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講座を受講される皆さまへ</a:t>
            </a:r>
          </a:p>
        </p:txBody>
      </p:sp>
      <p:cxnSp>
        <p:nvCxnSpPr>
          <p:cNvPr id="55" name="直線コネクタ 54"/>
          <p:cNvCxnSpPr/>
          <p:nvPr/>
        </p:nvCxnSpPr>
        <p:spPr>
          <a:xfrm>
            <a:off x="844058" y="2141613"/>
            <a:ext cx="5220000" cy="0"/>
          </a:xfrm>
          <a:prstGeom prst="line">
            <a:avLst/>
          </a:prstGeom>
          <a:ln>
            <a:solidFill>
              <a:schemeClr val="tx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線コネクタ 66"/>
          <p:cNvCxnSpPr/>
          <p:nvPr/>
        </p:nvCxnSpPr>
        <p:spPr>
          <a:xfrm>
            <a:off x="844058" y="2792241"/>
            <a:ext cx="5220000" cy="0"/>
          </a:xfrm>
          <a:prstGeom prst="line">
            <a:avLst/>
          </a:prstGeom>
          <a:ln>
            <a:solidFill>
              <a:schemeClr val="tx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コネクタ 70"/>
          <p:cNvCxnSpPr/>
          <p:nvPr/>
        </p:nvCxnSpPr>
        <p:spPr>
          <a:xfrm>
            <a:off x="844058" y="3425291"/>
            <a:ext cx="5220000" cy="0"/>
          </a:xfrm>
          <a:prstGeom prst="line">
            <a:avLst/>
          </a:prstGeom>
          <a:ln>
            <a:solidFill>
              <a:schemeClr val="tx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線コネクタ 71"/>
          <p:cNvCxnSpPr/>
          <p:nvPr/>
        </p:nvCxnSpPr>
        <p:spPr>
          <a:xfrm>
            <a:off x="844058" y="4075919"/>
            <a:ext cx="5220000" cy="0"/>
          </a:xfrm>
          <a:prstGeom prst="line">
            <a:avLst/>
          </a:prstGeom>
          <a:ln>
            <a:solidFill>
              <a:schemeClr val="tx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コネクタ 72"/>
          <p:cNvCxnSpPr/>
          <p:nvPr/>
        </p:nvCxnSpPr>
        <p:spPr>
          <a:xfrm>
            <a:off x="844058" y="4708967"/>
            <a:ext cx="5220000" cy="0"/>
          </a:xfrm>
          <a:prstGeom prst="line">
            <a:avLst/>
          </a:prstGeom>
          <a:ln>
            <a:solidFill>
              <a:schemeClr val="tx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線コネクタ 74"/>
          <p:cNvCxnSpPr/>
          <p:nvPr/>
        </p:nvCxnSpPr>
        <p:spPr>
          <a:xfrm>
            <a:off x="844058" y="7271875"/>
            <a:ext cx="5220000" cy="0"/>
          </a:xfrm>
          <a:prstGeom prst="line">
            <a:avLst/>
          </a:prstGeom>
          <a:ln>
            <a:solidFill>
              <a:schemeClr val="tx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線コネクタ 75"/>
          <p:cNvCxnSpPr/>
          <p:nvPr/>
        </p:nvCxnSpPr>
        <p:spPr>
          <a:xfrm>
            <a:off x="844058" y="6660155"/>
            <a:ext cx="5220000" cy="0"/>
          </a:xfrm>
          <a:prstGeom prst="line">
            <a:avLst/>
          </a:prstGeom>
          <a:ln>
            <a:solidFill>
              <a:schemeClr val="tx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テキスト ボックス 76"/>
          <p:cNvSpPr txBox="1"/>
          <p:nvPr/>
        </p:nvSpPr>
        <p:spPr>
          <a:xfrm flipH="1">
            <a:off x="844057" y="1798228"/>
            <a:ext cx="4853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080808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①　手・指のアルコール消毒をお願いします。</a:t>
            </a:r>
          </a:p>
        </p:txBody>
      </p:sp>
      <p:sp>
        <p:nvSpPr>
          <p:cNvPr id="78" name="テキスト ボックス 77"/>
          <p:cNvSpPr txBox="1"/>
          <p:nvPr/>
        </p:nvSpPr>
        <p:spPr>
          <a:xfrm flipH="1">
            <a:off x="844057" y="2414541"/>
            <a:ext cx="4853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080808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②　換気のため、扉は開けたままで開催します。</a:t>
            </a:r>
          </a:p>
        </p:txBody>
      </p:sp>
      <p:sp>
        <p:nvSpPr>
          <p:cNvPr id="79" name="テキスト ボックス 78"/>
          <p:cNvSpPr txBox="1"/>
          <p:nvPr/>
        </p:nvSpPr>
        <p:spPr>
          <a:xfrm flipH="1">
            <a:off x="844056" y="3047590"/>
            <a:ext cx="5468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080808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③　発熱などの症状がある方は来場をご遠慮ください。</a:t>
            </a:r>
          </a:p>
        </p:txBody>
      </p:sp>
      <p:sp>
        <p:nvSpPr>
          <p:cNvPr id="80" name="テキスト ボックス 79"/>
          <p:cNvSpPr txBox="1"/>
          <p:nvPr/>
        </p:nvSpPr>
        <p:spPr>
          <a:xfrm flipH="1">
            <a:off x="844056" y="3698217"/>
            <a:ext cx="5468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080808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④　受講料</a:t>
            </a:r>
            <a:r>
              <a:rPr kumimoji="1" lang="en-US" altLang="ja-JP" dirty="0">
                <a:solidFill>
                  <a:srgbClr val="080808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(500</a:t>
            </a:r>
            <a:r>
              <a:rPr kumimoji="1" lang="ja-JP" altLang="en-US" dirty="0">
                <a:solidFill>
                  <a:srgbClr val="080808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円</a:t>
            </a:r>
            <a:r>
              <a:rPr kumimoji="1" lang="en-US" altLang="ja-JP" dirty="0">
                <a:solidFill>
                  <a:srgbClr val="080808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)</a:t>
            </a:r>
            <a:r>
              <a:rPr kumimoji="1" lang="ja-JP" altLang="en-US" dirty="0">
                <a:solidFill>
                  <a:srgbClr val="080808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はお釣りのないようお願いします。</a:t>
            </a:r>
          </a:p>
        </p:txBody>
      </p:sp>
      <p:sp>
        <p:nvSpPr>
          <p:cNvPr id="81" name="テキスト ボックス 80"/>
          <p:cNvSpPr txBox="1"/>
          <p:nvPr/>
        </p:nvSpPr>
        <p:spPr>
          <a:xfrm flipH="1">
            <a:off x="844056" y="4331264"/>
            <a:ext cx="5468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080808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⑤　駐車券サービスは行っておりません。</a:t>
            </a:r>
          </a:p>
        </p:txBody>
      </p:sp>
      <p:sp>
        <p:nvSpPr>
          <p:cNvPr id="86" name="波線 85"/>
          <p:cNvSpPr/>
          <p:nvPr/>
        </p:nvSpPr>
        <p:spPr>
          <a:xfrm>
            <a:off x="896813" y="5649206"/>
            <a:ext cx="5134708" cy="409122"/>
          </a:xfrm>
          <a:prstGeom prst="wave">
            <a:avLst/>
          </a:prstGeom>
          <a:solidFill>
            <a:srgbClr val="FFC5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080808"/>
              </a:solidFill>
            </a:endParaRPr>
          </a:p>
        </p:txBody>
      </p:sp>
      <p:sp>
        <p:nvSpPr>
          <p:cNvPr id="87" name="テキスト ボックス 86"/>
          <p:cNvSpPr txBox="1"/>
          <p:nvPr/>
        </p:nvSpPr>
        <p:spPr>
          <a:xfrm flipH="1">
            <a:off x="729758" y="5438884"/>
            <a:ext cx="5468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>
                <a:solidFill>
                  <a:srgbClr val="08080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奈良ソムリエ講座を受講される皆さまへ</a:t>
            </a:r>
          </a:p>
        </p:txBody>
      </p:sp>
      <p:sp>
        <p:nvSpPr>
          <p:cNvPr id="88" name="テキスト ボックス 87"/>
          <p:cNvSpPr txBox="1"/>
          <p:nvPr/>
        </p:nvSpPr>
        <p:spPr>
          <a:xfrm flipH="1">
            <a:off x="844056" y="6282452"/>
            <a:ext cx="5468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080808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⑥　講座終了後、</a:t>
            </a:r>
            <a:r>
              <a:rPr kumimoji="1" lang="ja-JP" altLang="en-US" b="1" dirty="0">
                <a:solidFill>
                  <a:srgbClr val="FF000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必ず荷物を持ってご退出ください。</a:t>
            </a:r>
          </a:p>
        </p:txBody>
      </p:sp>
      <p:sp>
        <p:nvSpPr>
          <p:cNvPr id="89" name="テキスト ボックス 88"/>
          <p:cNvSpPr txBox="1"/>
          <p:nvPr/>
        </p:nvSpPr>
        <p:spPr>
          <a:xfrm flipH="1">
            <a:off x="844056" y="6901265"/>
            <a:ext cx="5468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080808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⑦　リレー講座の席のお取り置きはできません。</a:t>
            </a:r>
          </a:p>
        </p:txBody>
      </p:sp>
      <p:sp>
        <p:nvSpPr>
          <p:cNvPr id="91" name="テキスト ボックス 90"/>
          <p:cNvSpPr txBox="1"/>
          <p:nvPr/>
        </p:nvSpPr>
        <p:spPr>
          <a:xfrm flipH="1">
            <a:off x="821211" y="7942615"/>
            <a:ext cx="2303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solidFill>
                  <a:srgbClr val="08080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◆お問い合わせ◆</a:t>
            </a:r>
          </a:p>
        </p:txBody>
      </p:sp>
      <p:sp>
        <p:nvSpPr>
          <p:cNvPr id="92" name="テキスト ボックス 91"/>
          <p:cNvSpPr txBox="1"/>
          <p:nvPr/>
        </p:nvSpPr>
        <p:spPr>
          <a:xfrm flipH="1">
            <a:off x="1193121" y="8313226"/>
            <a:ext cx="4870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rgbClr val="08080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王寺町観光協会　　℡　</a:t>
            </a:r>
            <a:r>
              <a:rPr kumimoji="1" lang="en-US" altLang="ja-JP" dirty="0">
                <a:solidFill>
                  <a:srgbClr val="08080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0745-33-6668</a:t>
            </a:r>
          </a:p>
        </p:txBody>
      </p:sp>
    </p:spTree>
    <p:extLst>
      <p:ext uri="{BB962C8B-B14F-4D97-AF65-F5344CB8AC3E}">
        <p14:creationId xmlns:p14="http://schemas.microsoft.com/office/powerpoint/2010/main" val="3115873400"/>
      </p:ext>
    </p:extLst>
  </p:cSld>
  <p:clrMapOvr>
    <a:masterClrMapping/>
  </p:clrMapOvr>
</p:sld>
</file>

<file path=ppt/theme/theme1.xml><?xml version="1.0" encoding="utf-8"?>
<a:theme xmlns:a="http://schemas.openxmlformats.org/drawingml/2006/main" name="スライス">
  <a:themeElements>
    <a:clrScheme name="ユーザー定義 38">
      <a:dk1>
        <a:srgbClr val="FFFFFF"/>
      </a:dk1>
      <a:lt1>
        <a:sysClr val="window" lastClr="FFFFFF"/>
      </a:lt1>
      <a:dk2>
        <a:srgbClr val="4E662B"/>
      </a:dk2>
      <a:lt2>
        <a:srgbClr val="68883A"/>
      </a:lt2>
      <a:accent1>
        <a:srgbClr val="A7EC30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スライス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スライス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234</TotalTime>
  <Words>104</Words>
  <Application>Microsoft Office PowerPoint</Application>
  <PresentationFormat>A4 210 x 297 mm</PresentationFormat>
  <Paragraphs>11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UDPゴシック</vt:lpstr>
      <vt:lpstr>UD デジタル 教科書体 NK-R</vt:lpstr>
      <vt:lpstr>Century Gothic</vt:lpstr>
      <vt:lpstr>Wingdings 3</vt:lpstr>
      <vt:lpstr>スライス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manager</dc:creator>
  <cp:lastModifiedBy>長谷田 大輝</cp:lastModifiedBy>
  <cp:revision>53</cp:revision>
  <dcterms:created xsi:type="dcterms:W3CDTF">2023-04-12T01:12:04Z</dcterms:created>
  <dcterms:modified xsi:type="dcterms:W3CDTF">2025-12-25T04:03:39Z</dcterms:modified>
</cp:coreProperties>
</file>